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0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6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76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6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2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3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60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1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6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D29F7-81AD-48F8-A314-54797403CDFA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F0711-522B-430A-9129-F3F419F85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arolinasrcoos.org/" TargetMode="External"/><Relationship Id="rId2" Type="http://schemas.openxmlformats.org/officeDocument/2006/relationships/hyperlink" Target="http://www.ndbc.noaa.gov/dart.s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51000" r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533400"/>
            <a:ext cx="6705600" cy="1470025"/>
          </a:xfrm>
        </p:spPr>
        <p:txBody>
          <a:bodyPr/>
          <a:lstStyle/>
          <a:p>
            <a:r>
              <a:rPr lang="en-US" dirty="0" smtClean="0"/>
              <a:t>Carolinas Regional Coastal Ocean Observing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886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NC Climate Fellows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April 14, 2013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DeeDee Whitaker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researchers gather data about the oceans?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Cruises</a:t>
            </a:r>
          </a:p>
          <a:p>
            <a:r>
              <a:rPr lang="en-US" dirty="0" smtClean="0"/>
              <a:t>A system of buoys that monitor ocean parameters 24/7</a:t>
            </a:r>
          </a:p>
          <a:p>
            <a:r>
              <a:rPr lang="en-US" dirty="0" smtClean="0"/>
              <a:t>NOAA administrates the National Data Buoy Center for world wide data 	</a:t>
            </a:r>
            <a:r>
              <a:rPr lang="en-US" sz="3000" u="sng" dirty="0" smtClean="0">
                <a:hlinkClick r:id="rId2"/>
              </a:rPr>
              <a:t>http</a:t>
            </a:r>
            <a:r>
              <a:rPr lang="en-US" sz="3000" u="sng" dirty="0">
                <a:hlinkClick r:id="rId2"/>
              </a:rPr>
              <a:t>://www.ndbc.noaa.gov/dart.shtml</a:t>
            </a:r>
            <a:endParaRPr lang="en-US" sz="3500" dirty="0"/>
          </a:p>
          <a:p>
            <a:endParaRPr lang="en-US" dirty="0" smtClean="0"/>
          </a:p>
          <a:p>
            <a:r>
              <a:rPr lang="en-US" dirty="0" smtClean="0"/>
              <a:t>A data subset for the Carolinas is </a:t>
            </a:r>
            <a:r>
              <a:rPr lang="en-US" dirty="0" err="1" smtClean="0"/>
              <a:t>CarolinasRCOOS</a:t>
            </a:r>
            <a:endParaRPr lang="en-US" dirty="0" smtClean="0"/>
          </a:p>
          <a:p>
            <a:pPr marL="457200" lvl="1" indent="0">
              <a:buNone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://carolinasrcoos.org/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DART MAP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33" y="1427276"/>
            <a:ext cx="8703667" cy="4973524"/>
          </a:xfrm>
        </p:spPr>
      </p:pic>
    </p:spTree>
    <p:extLst>
      <p:ext uri="{BB962C8B-B14F-4D97-AF65-F5344CB8AC3E}">
        <p14:creationId xmlns:p14="http://schemas.microsoft.com/office/powerpoint/2010/main" val="3994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CarolinaRCOOS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Integrates SECOORA and Caro-COOPS which were existing regional programs.</a:t>
            </a:r>
          </a:p>
          <a:p>
            <a:r>
              <a:rPr lang="en-US" dirty="0" smtClean="0"/>
              <a:t>RCOOS is comprised of ocean buoys, shoreline buoys and land stations.</a:t>
            </a:r>
          </a:p>
          <a:p>
            <a:r>
              <a:rPr lang="en-US" dirty="0" smtClean="0"/>
              <a:t>Typical variables measured in real time include: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Air temperature			Salinity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Air pressure			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Chlorophyl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Wind				Current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Water temperature		Spectral Wave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9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304800"/>
            <a:ext cx="7772400" cy="1470025"/>
          </a:xfrm>
        </p:spPr>
        <p:txBody>
          <a:bodyPr/>
          <a:lstStyle/>
          <a:p>
            <a:r>
              <a:rPr lang="en-US" dirty="0" smtClean="0"/>
              <a:t>Carolinas RCOOS Map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00071"/>
            <a:ext cx="7543799" cy="569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Data is real time and archived so useful for projects</a:t>
            </a:r>
          </a:p>
          <a:p>
            <a:r>
              <a:rPr lang="en-US" dirty="0" smtClean="0"/>
              <a:t>Metadata is available for all parameters</a:t>
            </a:r>
          </a:p>
          <a:p>
            <a:r>
              <a:rPr lang="en-US" dirty="0" smtClean="0"/>
              <a:t>For some stations, data goes back 20 years</a:t>
            </a:r>
          </a:p>
          <a:p>
            <a:r>
              <a:rPr lang="en-US" dirty="0" smtClean="0"/>
              <a:t>Maps are interactive and linked to spatial data</a:t>
            </a:r>
          </a:p>
          <a:p>
            <a:r>
              <a:rPr lang="en-US" dirty="0" smtClean="0"/>
              <a:t>Maps can be used on a global as well as local scale</a:t>
            </a:r>
          </a:p>
          <a:p>
            <a:r>
              <a:rPr lang="en-US" dirty="0" smtClean="0"/>
              <a:t>Excellent source for research projects, scenario/problem-based learning lessons, and place-based learning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46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3000">
              <a:schemeClr val="accent2">
                <a:lumMod val="20000"/>
                <a:lumOff val="80000"/>
              </a:schemeClr>
            </a:gs>
            <a:gs pos="100000">
              <a:srgbClr val="D1C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DART web quest</a:t>
            </a:r>
          </a:p>
          <a:p>
            <a:r>
              <a:rPr lang="en-US" dirty="0" smtClean="0"/>
              <a:t>Carolina RCOOS web quest</a:t>
            </a:r>
          </a:p>
          <a:p>
            <a:r>
              <a:rPr lang="en-US" dirty="0" smtClean="0"/>
              <a:t>PBLs and scenarios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92" y="2971800"/>
            <a:ext cx="542676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43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157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Carolinas Regional Coastal Ocean Observing System</vt:lpstr>
      <vt:lpstr>How do researchers gather data about the oceans? </vt:lpstr>
      <vt:lpstr>DART MAP</vt:lpstr>
      <vt:lpstr>CarolinaRCOOS</vt:lpstr>
      <vt:lpstr>Carolinas RCOOS Map</vt:lpstr>
      <vt:lpstr>Classroom Use</vt:lpstr>
      <vt:lpstr>Sample Lessons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Carolinas Regional Coastal Ocean Observing System</dc:title>
  <dc:creator>Whitaker, Diane C</dc:creator>
  <cp:lastModifiedBy>Whitaker, Diane C</cp:lastModifiedBy>
  <cp:revision>12</cp:revision>
  <dcterms:created xsi:type="dcterms:W3CDTF">2013-04-11T15:28:18Z</dcterms:created>
  <dcterms:modified xsi:type="dcterms:W3CDTF">2013-04-11T17:09:42Z</dcterms:modified>
</cp:coreProperties>
</file>